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7" r:id="rId5"/>
    <p:sldId id="292" r:id="rId6"/>
    <p:sldId id="314" r:id="rId7"/>
    <p:sldId id="316" r:id="rId8"/>
    <p:sldId id="294" r:id="rId9"/>
    <p:sldId id="296" r:id="rId10"/>
    <p:sldId id="272" r:id="rId11"/>
    <p:sldId id="297" r:id="rId12"/>
    <p:sldId id="309" r:id="rId13"/>
    <p:sldId id="315" r:id="rId14"/>
    <p:sldId id="302" r:id="rId15"/>
    <p:sldId id="304" r:id="rId16"/>
    <p:sldId id="305" r:id="rId17"/>
    <p:sldId id="306" r:id="rId18"/>
    <p:sldId id="307" r:id="rId19"/>
    <p:sldId id="308" r:id="rId20"/>
    <p:sldId id="299" r:id="rId21"/>
    <p:sldId id="258" r:id="rId22"/>
    <p:sldId id="274" r:id="rId23"/>
    <p:sldId id="275" r:id="rId24"/>
    <p:sldId id="276" r:id="rId25"/>
    <p:sldId id="260" r:id="rId26"/>
    <p:sldId id="301" r:id="rId27"/>
    <p:sldId id="289" r:id="rId28"/>
    <p:sldId id="298" r:id="rId29"/>
    <p:sldId id="310" r:id="rId30"/>
    <p:sldId id="311" r:id="rId31"/>
    <p:sldId id="312" r:id="rId32"/>
    <p:sldId id="264" r:id="rId33"/>
    <p:sldId id="290" r:id="rId34"/>
    <p:sldId id="300" r:id="rId35"/>
    <p:sldId id="26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9EFE"/>
    <a:srgbClr val="FF803B"/>
    <a:srgbClr val="FF9363"/>
    <a:srgbClr val="FE368E"/>
    <a:srgbClr val="FF909E"/>
    <a:srgbClr val="FFF8E3"/>
    <a:srgbClr val="F8FFB7"/>
    <a:srgbClr val="FFF9D0"/>
    <a:srgbClr val="FCFF85"/>
    <a:srgbClr val="FFC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8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5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01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5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9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2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8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7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D11C7-DC86-7F4E-9336-8421154C91ED}" type="datetimeFigureOut">
              <a:rPr lang="en-US" smtClean="0"/>
              <a:t>4/20/14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slide" Target="slide2.xml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png"/><Relationship Id="rId6" Type="http://schemas.microsoft.com/office/2007/relationships/hdphoto" Target="../media/hdphoto1.wdp"/><Relationship Id="rId7" Type="http://schemas.openxmlformats.org/officeDocument/2006/relationships/image" Target="../media/image39.png"/><Relationship Id="rId8" Type="http://schemas.microsoft.com/office/2007/relationships/hdphoto" Target="../media/hdphoto2.wdp"/><Relationship Id="rId9" Type="http://schemas.openxmlformats.org/officeDocument/2006/relationships/image" Target="../media/image40.png"/><Relationship Id="rId10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" Target="slide2.xml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4" Type="http://schemas.openxmlformats.org/officeDocument/2006/relationships/slide" Target="slide25.xml"/><Relationship Id="rId5" Type="http://schemas.openxmlformats.org/officeDocument/2006/relationships/slide" Target="slide30.xml"/><Relationship Id="rId6" Type="http://schemas.openxmlformats.org/officeDocument/2006/relationships/slide" Target="slide11.xml"/><Relationship Id="rId7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2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" Target="slide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6" Type="http://schemas.openxmlformats.org/officeDocument/2006/relationships/image" Target="../media/image37.jp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" Target="slide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" Target="slide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microsoft.com/office/2007/relationships/hdphoto" Target="../media/hdphoto4.wdp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slide" Target="slide2.xml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slide" Target="slide2.xml"/><Relationship Id="rId11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Relationship Id="rId3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e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slide" Target="slide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png"/><Relationship Id="rId6" Type="http://schemas.openxmlformats.org/officeDocument/2006/relationships/slide" Target="slide2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slide" Target="slide2.xml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slide" Target="slide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285" y="659604"/>
            <a:ext cx="83843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Han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00C668"/>
                </a:solidFill>
                <a:effectLst/>
                <a:latin typeface="DK Pusekatt"/>
                <a:cs typeface="DK Pusekatt"/>
              </a:rPr>
              <a:t>D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FF4D7D"/>
                </a:solidFill>
                <a:effectLst/>
                <a:latin typeface="DK Pusekatt"/>
                <a:cs typeface="DK Pusekatt"/>
              </a:rPr>
              <a:t>I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719EFE"/>
                </a:solidFill>
                <a:effectLst/>
                <a:latin typeface="DK Pusekatt"/>
                <a:cs typeface="DK Pusekatt"/>
              </a:rPr>
              <a:t>Y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000000"/>
                </a:solidFill>
                <a:effectLst/>
                <a:latin typeface="DK Pusekatt"/>
                <a:cs typeface="DK Pusekatt"/>
              </a:rPr>
              <a:t>craft</a:t>
            </a:r>
            <a:endParaRPr lang="en-US" sz="11500" b="1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0188" y="3133839"/>
            <a:ext cx="1043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300" dirty="0" smtClean="0">
                <a:latin typeface="Not Tuned TV"/>
                <a:cs typeface="Not Tuned TV"/>
              </a:rPr>
              <a:t>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85856" y="4383611"/>
            <a:ext cx="96108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 smtClean="0">
                <a:latin typeface="Not Tuned TV"/>
                <a:cs typeface="Not Tuned TV"/>
              </a:rPr>
              <a:t>Nahathai      </a:t>
            </a:r>
            <a:r>
              <a:rPr lang="en-US" sz="3600" b="1" spc="300" dirty="0">
                <a:latin typeface="Not Tuned TV"/>
                <a:cs typeface="Not Tuned TV"/>
              </a:rPr>
              <a:t>Kaewtatib </a:t>
            </a:r>
            <a:r>
              <a:rPr lang="en-US" sz="3600" b="1" spc="300" dirty="0" smtClean="0">
                <a:latin typeface="Not Tuned TV"/>
                <a:cs typeface="Not Tuned TV"/>
              </a:rPr>
              <a:t>   542115018</a:t>
            </a:r>
            <a:endParaRPr lang="en-US" sz="3600" b="1" spc="300" dirty="0">
              <a:latin typeface="Not Tuned TV"/>
              <a:cs typeface="Not Tuned TV"/>
            </a:endParaRPr>
          </a:p>
          <a:p>
            <a:pPr algn="ctr"/>
            <a:r>
              <a:rPr lang="en-US" sz="3600" b="1" spc="300" dirty="0">
                <a:latin typeface="Not Tuned TV"/>
                <a:cs typeface="Not Tuned TV"/>
              </a:rPr>
              <a:t>Pimchanok </a:t>
            </a:r>
            <a:r>
              <a:rPr lang="en-US" sz="3600" b="1" spc="300" dirty="0" smtClean="0">
                <a:latin typeface="Not Tuned TV"/>
                <a:cs typeface="Not Tuned TV"/>
              </a:rPr>
              <a:t>  Sripraphan   542115043</a:t>
            </a:r>
            <a:endParaRPr lang="en-US" sz="3600" b="1" spc="300" dirty="0">
              <a:latin typeface="Not Tuned TV"/>
              <a:cs typeface="Not Tuned TV"/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3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rl-think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4172"/>
            <a:ext cx="5132036" cy="3418335"/>
          </a:xfrm>
          <a:prstGeom prst="rect">
            <a:avLst/>
          </a:prstGeom>
        </p:spPr>
      </p:pic>
      <p:pic>
        <p:nvPicPr>
          <p:cNvPr id="3" name="Picture 2" descr="thinking-lad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46" y="1391800"/>
            <a:ext cx="3194654" cy="4411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2860" y="1754053"/>
            <a:ext cx="453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latin typeface="Arabica"/>
                <a:cs typeface="Arabica"/>
              </a:rPr>
              <a:t>Where?</a:t>
            </a:r>
            <a:endParaRPr lang="en-US" sz="8800" b="1" dirty="0">
              <a:latin typeface="Arabica"/>
              <a:cs typeface="Arab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7407" y="3424173"/>
            <a:ext cx="33745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Arabica"/>
                <a:cs typeface="Arabica"/>
              </a:rPr>
              <a:t>material they want</a:t>
            </a:r>
            <a:endParaRPr lang="en-US" sz="6000" b="1" dirty="0">
              <a:latin typeface="Arabica"/>
              <a:cs typeface="Arabica"/>
            </a:endParaRPr>
          </a:p>
        </p:txBody>
      </p:sp>
      <p:pic>
        <p:nvPicPr>
          <p:cNvPr id="9" name="Picture 8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98036" y="150210"/>
            <a:ext cx="3775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130425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719" y="1940711"/>
            <a:ext cx="88332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Our Application</a:t>
            </a:r>
            <a:endParaRPr lang="en-US" sz="8800" b="1" spc="600" dirty="0" smtClean="0">
              <a:ln w="57150" cmpd="sng">
                <a:noFill/>
              </a:ln>
              <a:solidFill>
                <a:srgbClr val="000000"/>
              </a:solidFill>
              <a:latin typeface="DK Pusekatt"/>
              <a:cs typeface="DK Pusekatt"/>
            </a:endParaRP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5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65045" y="142186"/>
            <a:ext cx="2469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Users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Picture 1" descr="10186636_3599572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7" y="2882610"/>
            <a:ext cx="2465311" cy="2761148"/>
          </a:xfrm>
          <a:prstGeom prst="rect">
            <a:avLst/>
          </a:prstGeom>
        </p:spPr>
      </p:pic>
      <p:pic>
        <p:nvPicPr>
          <p:cNvPr id="4" name="Picture 3" descr="1406045_3964714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69" y="2882610"/>
            <a:ext cx="2465311" cy="2761148"/>
          </a:xfrm>
          <a:prstGeom prst="rect">
            <a:avLst/>
          </a:prstGeom>
        </p:spPr>
      </p:pic>
      <p:pic>
        <p:nvPicPr>
          <p:cNvPr id="5" name="Picture 4" descr="1981682_16262052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57" y="2882610"/>
            <a:ext cx="2465310" cy="2761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893" y="5836640"/>
            <a:ext cx="188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user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5797" y="5836640"/>
            <a:ext cx="188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blogger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1757" y="5836640"/>
            <a:ext cx="2573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shopkeeper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6" name="Picture 5" descr="bluebub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65"/>
                    </a14:imgEffect>
                    <a14:imgEffect>
                      <a14:saturation sat="117000"/>
                    </a14:imgEffect>
                    <a14:imgEffect>
                      <a14:brightnessContrast bright="7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379">
            <a:off x="-60772" y="582468"/>
            <a:ext cx="3503941" cy="3503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87360">
            <a:off x="809196" y="1441579"/>
            <a:ext cx="188756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Explore tutorials </a:t>
            </a:r>
            <a:r>
              <a:rPr lang="en-US" sz="2400" b="1" dirty="0">
                <a:latin typeface="Arabica"/>
                <a:cs typeface="Arabica"/>
              </a:rPr>
              <a:t>&amp; </a:t>
            </a:r>
            <a:r>
              <a:rPr lang="en-US" sz="2400" b="1" dirty="0" smtClean="0">
                <a:latin typeface="Arabica"/>
                <a:cs typeface="Arabica"/>
              </a:rPr>
              <a:t>shops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12" name="Picture 11" descr="redbub.png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7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3692">
            <a:off x="2862343" y="800681"/>
            <a:ext cx="2803412" cy="28034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74183" y="1537401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manage tutorials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74183" y="1537324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send messages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17" name="Picture 16" descr="orngbub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652"/>
                    </a14:imgEffect>
                    <a14:imgEffect>
                      <a14:saturation sat="274000"/>
                    </a14:imgEffect>
                    <a14:imgEffect>
                      <a14:brightnessContrast bright="17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7416">
            <a:off x="6054425" y="847632"/>
            <a:ext cx="3039971" cy="30399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25287" y="1890863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manage </a:t>
            </a:r>
          </a:p>
          <a:p>
            <a:pPr algn="ctr"/>
            <a:r>
              <a:rPr lang="en-US" sz="2400" b="1" dirty="0" smtClean="0">
                <a:latin typeface="Arabica"/>
                <a:cs typeface="Arabica"/>
              </a:rPr>
              <a:t>shops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44557" y="1839389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send messages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5287" y="1839389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Search blogger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21" name="Picture 20" descr="menubutton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73833" y="1721990"/>
            <a:ext cx="1887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comment</a:t>
            </a:r>
            <a:endParaRPr lang="en-US" sz="24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96140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18" grpId="0"/>
      <p:bldP spid="18" grpId="1"/>
      <p:bldP spid="19" grpId="0"/>
      <p:bldP spid="19" grpId="1"/>
      <p:bldP spid="20" grpId="0"/>
      <p:bldP spid="20" grpId="1"/>
      <p:bldP spid="22" grpId="0"/>
      <p:bldP spid="2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ctor-user-icon-modern-flat-design-file-eps-format-326185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6" y="1812467"/>
            <a:ext cx="2086725" cy="2156283"/>
          </a:xfrm>
          <a:prstGeom prst="rect">
            <a:avLst/>
          </a:prstGeom>
        </p:spPr>
      </p:pic>
      <p:pic>
        <p:nvPicPr>
          <p:cNvPr id="3" name="Picture 2" descr="Screen Shot 2557-03-28 at 2.59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32" y="1812467"/>
            <a:ext cx="1932665" cy="2267408"/>
          </a:xfrm>
          <a:prstGeom prst="rect">
            <a:avLst/>
          </a:prstGeom>
        </p:spPr>
      </p:pic>
      <p:pic>
        <p:nvPicPr>
          <p:cNvPr id="4" name="Picture 3" descr="fnal-570x4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27" y="1395326"/>
            <a:ext cx="3990686" cy="3192549"/>
          </a:xfrm>
          <a:prstGeom prst="rect">
            <a:avLst/>
          </a:prstGeom>
        </p:spPr>
      </p:pic>
      <p:pic>
        <p:nvPicPr>
          <p:cNvPr id="5" name="Picture 4" descr="Map_pin_location_marker_gps_world_navig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6" y="4367218"/>
            <a:ext cx="2179820" cy="2179820"/>
          </a:xfrm>
          <a:prstGeom prst="rect">
            <a:avLst/>
          </a:prstGeom>
        </p:spPr>
      </p:pic>
      <p:pic>
        <p:nvPicPr>
          <p:cNvPr id="6" name="Picture 5" descr="social-media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32" y="4367218"/>
            <a:ext cx="2103476" cy="2103476"/>
          </a:xfrm>
          <a:prstGeom prst="rect">
            <a:avLst/>
          </a:prstGeom>
        </p:spPr>
      </p:pic>
      <p:pic>
        <p:nvPicPr>
          <p:cNvPr id="7" name="Picture 6" descr="Screen Shot 2557-03-28 at 8.38.5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85" y="4367218"/>
            <a:ext cx="2037440" cy="1998997"/>
          </a:xfrm>
          <a:prstGeom prst="rect">
            <a:avLst/>
          </a:prstGeom>
        </p:spPr>
      </p:pic>
      <p:pic>
        <p:nvPicPr>
          <p:cNvPr id="8" name="Picture 7" descr="menubutton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4827" y="203352"/>
            <a:ext cx="34547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Features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82379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4827" y="203352"/>
            <a:ext cx="33778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Feature1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436" y="1655415"/>
            <a:ext cx="6704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Arabica"/>
                <a:cs typeface="Arabica"/>
              </a:rPr>
              <a:t>Authorization  management</a:t>
            </a:r>
            <a:endParaRPr lang="en-US" sz="4000" b="1" u="sng" dirty="0">
              <a:latin typeface="Arabica"/>
              <a:cs typeface="Arab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804" y="2859593"/>
            <a:ext cx="339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Register </a:t>
            </a:r>
          </a:p>
          <a:p>
            <a:pPr algn="ctr"/>
            <a:r>
              <a:rPr lang="en-US" sz="3600" dirty="0" smtClean="0">
                <a:latin typeface="Arabica"/>
                <a:cs typeface="Arabica"/>
              </a:rPr>
              <a:t>system</a:t>
            </a:r>
            <a:endParaRPr lang="en-US" sz="3600" dirty="0">
              <a:latin typeface="Arabica"/>
              <a:cs typeface="Arab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7290" y="2859593"/>
            <a:ext cx="3814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Log in and </a:t>
            </a:r>
            <a:endParaRPr lang="th-TH" sz="3600" dirty="0" smtClean="0">
              <a:latin typeface="Arabica"/>
              <a:cs typeface="Arabica"/>
            </a:endParaRPr>
          </a:p>
          <a:p>
            <a:pPr algn="ctr"/>
            <a:r>
              <a:rPr lang="en-US" sz="3600" dirty="0" smtClean="0">
                <a:latin typeface="Arabica"/>
                <a:cs typeface="Arabica"/>
              </a:rPr>
              <a:t>log out system</a:t>
            </a:r>
            <a:endParaRPr lang="en-US" sz="3600" dirty="0"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804" y="4757110"/>
            <a:ext cx="339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Displaying profile</a:t>
            </a:r>
            <a:endParaRPr lang="en-US" sz="3600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6204" y="4757110"/>
            <a:ext cx="339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Edit </a:t>
            </a:r>
          </a:p>
          <a:p>
            <a:pPr algn="ctr"/>
            <a:r>
              <a:rPr lang="en-US" sz="3600" dirty="0" smtClean="0">
                <a:latin typeface="Arabica"/>
                <a:cs typeface="Arabica"/>
              </a:rPr>
              <a:t>information</a:t>
            </a:r>
            <a:endParaRPr lang="en-US" sz="3600" dirty="0">
              <a:latin typeface="Arabica"/>
              <a:cs typeface="Arabica"/>
            </a:endParaRPr>
          </a:p>
        </p:txBody>
      </p:sp>
      <p:pic>
        <p:nvPicPr>
          <p:cNvPr id="13" name="Picture 12" descr="vector-user-icon-modern-flat-design-file-eps-format-326185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048" y="3037872"/>
            <a:ext cx="2338416" cy="2416363"/>
          </a:xfrm>
          <a:prstGeom prst="rect">
            <a:avLst/>
          </a:prstGeom>
        </p:spPr>
      </p:pic>
      <p:pic>
        <p:nvPicPr>
          <p:cNvPr id="15" name="Picture 14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57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6484" y="1716070"/>
            <a:ext cx="6704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Arabica"/>
                <a:cs typeface="Arabica"/>
              </a:rPr>
              <a:t>tutorial  management</a:t>
            </a:r>
            <a:endParaRPr lang="en-US" sz="4000" b="1" u="sng" dirty="0">
              <a:latin typeface="Arabica"/>
              <a:cs typeface="Arab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7623" y="2780842"/>
            <a:ext cx="339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Manage </a:t>
            </a:r>
          </a:p>
          <a:p>
            <a:pPr algn="ctr"/>
            <a:r>
              <a:rPr lang="en-US" sz="3600" dirty="0" smtClean="0">
                <a:latin typeface="Arabica"/>
                <a:cs typeface="Arabica"/>
              </a:rPr>
              <a:t>tutorials</a:t>
            </a:r>
            <a:endParaRPr lang="en-US" sz="3600" dirty="0">
              <a:latin typeface="Arabica"/>
              <a:cs typeface="Arab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96416" y="4501030"/>
            <a:ext cx="3814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Add details </a:t>
            </a:r>
          </a:p>
          <a:p>
            <a:pPr algn="ctr"/>
            <a:r>
              <a:rPr lang="en-US" sz="3600" dirty="0" smtClean="0">
                <a:latin typeface="Arabica"/>
                <a:cs typeface="Arabica"/>
              </a:rPr>
              <a:t>Step by step </a:t>
            </a:r>
            <a:endParaRPr lang="en-US" sz="3600" dirty="0"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3941" y="4767286"/>
            <a:ext cx="3392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Add pictures</a:t>
            </a:r>
            <a:endParaRPr lang="en-US" sz="3600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3779" y="2780842"/>
            <a:ext cx="339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Display </a:t>
            </a:r>
          </a:p>
          <a:p>
            <a:pPr algn="ctr"/>
            <a:r>
              <a:rPr lang="en-US" sz="3600" dirty="0" smtClean="0">
                <a:latin typeface="Arabica"/>
                <a:cs typeface="Arabica"/>
              </a:rPr>
              <a:t>tutorials</a:t>
            </a:r>
            <a:endParaRPr lang="en-US" sz="3600" dirty="0">
              <a:latin typeface="Arabica"/>
              <a:cs typeface="Arabica"/>
            </a:endParaRPr>
          </a:p>
        </p:txBody>
      </p:sp>
      <p:pic>
        <p:nvPicPr>
          <p:cNvPr id="4" name="Picture 3" descr="Screen Shot 2557-03-28 at 2.5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4" y="2780842"/>
            <a:ext cx="2869504" cy="3366510"/>
          </a:xfrm>
          <a:prstGeom prst="rect">
            <a:avLst/>
          </a:prstGeom>
        </p:spPr>
      </p:pic>
      <p:pic>
        <p:nvPicPr>
          <p:cNvPr id="11" name="Picture 10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44827" y="203352"/>
            <a:ext cx="3518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Feature2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289629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4107" y="1687565"/>
            <a:ext cx="6704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Arabica"/>
                <a:cs typeface="Arabica"/>
              </a:rPr>
              <a:t>shop  management</a:t>
            </a:r>
            <a:endParaRPr lang="en-US" sz="4000" b="1" u="sng" dirty="0">
              <a:latin typeface="Arabica"/>
              <a:cs typeface="Arab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443951"/>
            <a:ext cx="339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Manage </a:t>
            </a:r>
          </a:p>
          <a:p>
            <a:pPr algn="ctr"/>
            <a:r>
              <a:rPr lang="en-US" sz="3600" dirty="0" smtClean="0">
                <a:latin typeface="Arabica"/>
                <a:cs typeface="Arabica"/>
              </a:rPr>
              <a:t>shops</a:t>
            </a:r>
            <a:endParaRPr lang="en-US" sz="3600" dirty="0">
              <a:latin typeface="Arabica"/>
              <a:cs typeface="Arab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8241" y="5440504"/>
            <a:ext cx="562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Add pictures</a:t>
            </a:r>
            <a:endParaRPr lang="en-US" sz="3600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4785" y="3443951"/>
            <a:ext cx="339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Add </a:t>
            </a:r>
          </a:p>
          <a:p>
            <a:pPr algn="ctr"/>
            <a:r>
              <a:rPr lang="en-US" sz="3600" dirty="0" smtClean="0">
                <a:latin typeface="Arabica"/>
                <a:cs typeface="Arabica"/>
              </a:rPr>
              <a:t>information</a:t>
            </a:r>
            <a:endParaRPr lang="en-US" sz="3600" dirty="0">
              <a:latin typeface="Arabica"/>
              <a:cs typeface="Arabica"/>
            </a:endParaRPr>
          </a:p>
        </p:txBody>
      </p:sp>
      <p:pic>
        <p:nvPicPr>
          <p:cNvPr id="13" name="Picture 12" descr="fnal-570x4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001" y="2395451"/>
            <a:ext cx="4259599" cy="3407679"/>
          </a:xfrm>
          <a:prstGeom prst="rect">
            <a:avLst/>
          </a:prstGeom>
        </p:spPr>
      </p:pic>
      <p:pic>
        <p:nvPicPr>
          <p:cNvPr id="14" name="Picture 1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44827" y="203352"/>
            <a:ext cx="34804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Feature3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902675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04107" y="1655415"/>
            <a:ext cx="6704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Arabica"/>
                <a:cs typeface="Arabica"/>
              </a:rPr>
              <a:t>map  management</a:t>
            </a:r>
            <a:endParaRPr lang="en-US" sz="4000" b="1" u="sng" dirty="0">
              <a:latin typeface="Arabica"/>
              <a:cs typeface="Arab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8416" y="3211522"/>
            <a:ext cx="3392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abica"/>
                <a:cs typeface="Arabica"/>
              </a:rPr>
              <a:t>Develop Map</a:t>
            </a:r>
          </a:p>
          <a:p>
            <a:pPr algn="ctr"/>
            <a:r>
              <a:rPr lang="en-US" sz="3200" dirty="0" smtClean="0">
                <a:latin typeface="Arabica"/>
                <a:cs typeface="Arabica"/>
              </a:rPr>
              <a:t>&gt;Google maps </a:t>
            </a:r>
            <a:r>
              <a:rPr lang="en-US" sz="3200" dirty="0" err="1" smtClean="0">
                <a:latin typeface="Arabica"/>
                <a:cs typeface="Arabica"/>
              </a:rPr>
              <a:t>api</a:t>
            </a:r>
            <a:r>
              <a:rPr lang="en-US" sz="3200" dirty="0" smtClean="0">
                <a:latin typeface="Arabica"/>
                <a:cs typeface="Arabica"/>
              </a:rPr>
              <a:t>&lt;</a:t>
            </a:r>
            <a:endParaRPr lang="en-US" sz="3200" dirty="0">
              <a:latin typeface="Arabica"/>
              <a:cs typeface="Arab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8105" y="5565068"/>
            <a:ext cx="775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Users &amp; bloggers can see shops’ location</a:t>
            </a:r>
            <a:endParaRPr lang="en-US" sz="3600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9818" y="3211522"/>
            <a:ext cx="339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Shopkeepers </a:t>
            </a:r>
          </a:p>
          <a:p>
            <a:pPr algn="ctr"/>
            <a:r>
              <a:rPr lang="en-US" sz="3600" dirty="0" smtClean="0">
                <a:latin typeface="Arabica"/>
                <a:cs typeface="Arabica"/>
              </a:rPr>
              <a:t>Can add location</a:t>
            </a:r>
            <a:endParaRPr lang="en-US" sz="3600" dirty="0">
              <a:latin typeface="Arabica"/>
              <a:cs typeface="Arabica"/>
            </a:endParaRPr>
          </a:p>
        </p:txBody>
      </p:sp>
      <p:pic>
        <p:nvPicPr>
          <p:cNvPr id="4" name="Picture 3" descr="Map_pin_location_marker_gps_world_navig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17" y="2673919"/>
            <a:ext cx="2891149" cy="2891149"/>
          </a:xfrm>
          <a:prstGeom prst="rect">
            <a:avLst/>
          </a:prstGeom>
        </p:spPr>
      </p:pic>
      <p:pic>
        <p:nvPicPr>
          <p:cNvPr id="11" name="Picture 10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44827" y="203352"/>
            <a:ext cx="35963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Feature4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201854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5083" y="1671490"/>
            <a:ext cx="6704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Arabica"/>
                <a:cs typeface="Arabica"/>
              </a:rPr>
              <a:t>communication  management</a:t>
            </a:r>
            <a:endParaRPr lang="en-US" sz="4000" b="1" u="sng" dirty="0">
              <a:latin typeface="Arabica"/>
              <a:cs typeface="Arab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77440" y="3386824"/>
            <a:ext cx="3392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Bloggers can comment</a:t>
            </a:r>
            <a:endParaRPr lang="en-US" sz="3600" dirty="0">
              <a:latin typeface="Arabica"/>
              <a:cs typeface="Arab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72414" y="5478757"/>
            <a:ext cx="10129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Shopkeepers can search bloggers by username</a:t>
            </a:r>
            <a:endParaRPr lang="en-US" sz="3600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2378" y="2860182"/>
            <a:ext cx="3392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Bloggers &amp; shopkeepers can send private messages</a:t>
            </a:r>
            <a:endParaRPr lang="en-US" sz="3600" dirty="0">
              <a:latin typeface="Arabica"/>
              <a:cs typeface="Arabica"/>
            </a:endParaRPr>
          </a:p>
        </p:txBody>
      </p:sp>
      <p:pic>
        <p:nvPicPr>
          <p:cNvPr id="4" name="Picture 3" descr="social-media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10" y="2787886"/>
            <a:ext cx="2546968" cy="2546968"/>
          </a:xfrm>
          <a:prstGeom prst="rect">
            <a:avLst/>
          </a:prstGeom>
        </p:spPr>
      </p:pic>
      <p:pic>
        <p:nvPicPr>
          <p:cNvPr id="11" name="Picture 10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44827" y="203352"/>
            <a:ext cx="3506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Feature5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201854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35083" y="1767940"/>
            <a:ext cx="6704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atin typeface="Arabica"/>
                <a:cs typeface="Arabica"/>
              </a:rPr>
              <a:t>notification  management</a:t>
            </a:r>
            <a:endParaRPr lang="en-US" sz="4000" b="1" u="sng" dirty="0">
              <a:latin typeface="Arabica"/>
              <a:cs typeface="Arabica"/>
            </a:endParaRPr>
          </a:p>
        </p:txBody>
      </p:sp>
      <p:pic>
        <p:nvPicPr>
          <p:cNvPr id="4" name="Picture 3" descr="Screen Shot 2557-03-28 at 8.38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10" y="2808950"/>
            <a:ext cx="2623897" cy="2574389"/>
          </a:xfrm>
          <a:prstGeom prst="rect">
            <a:avLst/>
          </a:prstGeom>
        </p:spPr>
      </p:pic>
      <p:pic>
        <p:nvPicPr>
          <p:cNvPr id="11" name="Picture 10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44827" y="203352"/>
            <a:ext cx="34676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Feature6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72408" y="5587179"/>
            <a:ext cx="10129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abica"/>
                <a:cs typeface="Arabica"/>
              </a:rPr>
              <a:t>Provide notification for new comment or message</a:t>
            </a:r>
            <a:endParaRPr lang="en-US" sz="3600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79337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6777" y="81271"/>
            <a:ext cx="32158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pc="3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Agenda</a:t>
            </a:r>
            <a:endParaRPr lang="en-US" sz="66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13" name="Rounded Rectangle 12">
            <a:hlinkClick r:id="rId2" action="ppaction://hlinksldjump"/>
          </p:cNvPr>
          <p:cNvSpPr>
            <a:spLocks/>
          </p:cNvSpPr>
          <p:nvPr/>
        </p:nvSpPr>
        <p:spPr>
          <a:xfrm>
            <a:off x="722900" y="2460066"/>
            <a:ext cx="3686253" cy="854707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Introduction</a:t>
            </a:r>
            <a:endParaRPr lang="en-US" sz="1200" b="1" dirty="0">
              <a:latin typeface="Arabica"/>
              <a:cs typeface="Arabica"/>
            </a:endParaRPr>
          </a:p>
        </p:txBody>
      </p:sp>
      <p:sp>
        <p:nvSpPr>
          <p:cNvPr id="14" name="Rounded Rectangle 13">
            <a:hlinkClick r:id="rId3" action="ppaction://hlinksldjump"/>
          </p:cNvPr>
          <p:cNvSpPr>
            <a:spLocks/>
          </p:cNvSpPr>
          <p:nvPr/>
        </p:nvSpPr>
        <p:spPr>
          <a:xfrm>
            <a:off x="722900" y="3652973"/>
            <a:ext cx="3686253" cy="854707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Reviews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050" dirty="0"/>
          </a:p>
        </p:txBody>
      </p:sp>
      <p:sp>
        <p:nvSpPr>
          <p:cNvPr id="16" name="Rounded Rectangle 15">
            <a:hlinkClick r:id="rId4" action="ppaction://hlinksldjump"/>
          </p:cNvPr>
          <p:cNvSpPr>
            <a:spLocks/>
          </p:cNvSpPr>
          <p:nvPr/>
        </p:nvSpPr>
        <p:spPr>
          <a:xfrm>
            <a:off x="4803312" y="3652973"/>
            <a:ext cx="3686253" cy="841445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Aims &amp; objectives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100" dirty="0">
              <a:latin typeface="Peach Milk"/>
              <a:cs typeface="Peach Milk"/>
            </a:endParaRPr>
          </a:p>
        </p:txBody>
      </p:sp>
      <p:sp>
        <p:nvSpPr>
          <p:cNvPr id="17" name="Rounded Rectangle 16">
            <a:hlinkClick r:id="rId5" action="ppaction://hlinksldjump"/>
          </p:cNvPr>
          <p:cNvSpPr>
            <a:spLocks/>
          </p:cNvSpPr>
          <p:nvPr/>
        </p:nvSpPr>
        <p:spPr>
          <a:xfrm>
            <a:off x="722900" y="4849958"/>
            <a:ext cx="3677717" cy="854708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Quality standard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200" b="1" dirty="0">
              <a:latin typeface="MAW "/>
              <a:cs typeface="MAW "/>
            </a:endParaRPr>
          </a:p>
        </p:txBody>
      </p:sp>
      <p:sp>
        <p:nvSpPr>
          <p:cNvPr id="18" name="Rounded Rectangle 17">
            <a:hlinkClick r:id="rId6" action="ppaction://hlinksldjump"/>
          </p:cNvPr>
          <p:cNvSpPr>
            <a:spLocks/>
          </p:cNvSpPr>
          <p:nvPr/>
        </p:nvSpPr>
        <p:spPr>
          <a:xfrm>
            <a:off x="4811848" y="2460066"/>
            <a:ext cx="3677717" cy="854707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Our application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100" b="1" dirty="0"/>
          </a:p>
        </p:txBody>
      </p:sp>
      <p:sp>
        <p:nvSpPr>
          <p:cNvPr id="19" name="Rounded Rectangle 18">
            <a:hlinkClick r:id="rId7" action="ppaction://hlinksldjump"/>
          </p:cNvPr>
          <p:cNvSpPr>
            <a:spLocks/>
          </p:cNvSpPr>
          <p:nvPr/>
        </p:nvSpPr>
        <p:spPr>
          <a:xfrm>
            <a:off x="4811848" y="4863221"/>
            <a:ext cx="3677717" cy="841445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plan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1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395705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8597" y="203352"/>
            <a:ext cx="2380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Limits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958" y="2294662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Operates on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6816" y="2265249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requires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4146" y="4617736"/>
            <a:ext cx="2482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Internet</a:t>
            </a: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connection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28485" y="2294662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No security  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52000" y="4633226"/>
            <a:ext cx="3749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Inappropriate </a:t>
            </a:r>
            <a:endParaRPr lang="en-US" sz="3600" b="1" dirty="0">
              <a:latin typeface="Arabica"/>
              <a:cs typeface="Arabica"/>
            </a:endParaRP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information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14" name="Picture 13" descr="Screen Shot 2557-03-28 at 9.0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46" y="2987463"/>
            <a:ext cx="1623820" cy="1645763"/>
          </a:xfrm>
          <a:prstGeom prst="rect">
            <a:avLst/>
          </a:prstGeom>
        </p:spPr>
      </p:pic>
      <p:pic>
        <p:nvPicPr>
          <p:cNvPr id="16" name="Picture 15" descr="wifi-2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02" y="2734805"/>
            <a:ext cx="2098084" cy="2098084"/>
          </a:xfrm>
          <a:prstGeom prst="rect">
            <a:avLst/>
          </a:prstGeom>
        </p:spPr>
      </p:pic>
      <p:pic>
        <p:nvPicPr>
          <p:cNvPr id="17" name="Picture 16" descr="android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3" y="2971973"/>
            <a:ext cx="1653672" cy="16536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4910" y="4582090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Android </a:t>
            </a:r>
            <a:r>
              <a:rPr lang="en-US" sz="3600" b="1" dirty="0" err="1" smtClean="0">
                <a:latin typeface="Arabica"/>
                <a:cs typeface="Arabica"/>
              </a:rPr>
              <a:t>os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19" name="Picture 18" descr="menubutton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2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844" y="2558700"/>
            <a:ext cx="8833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Reviews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8000" y="42227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84154" y="149466"/>
            <a:ext cx="50598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Architecture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5" name="Picture 4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10186636_3599572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701" y="1513095"/>
            <a:ext cx="820888" cy="919395"/>
          </a:xfrm>
          <a:prstGeom prst="rect">
            <a:avLst/>
          </a:prstGeom>
        </p:spPr>
      </p:pic>
      <p:pic>
        <p:nvPicPr>
          <p:cNvPr id="7" name="Picture 6" descr="1406045_3964714_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89" y="2554893"/>
            <a:ext cx="820888" cy="919395"/>
          </a:xfrm>
          <a:prstGeom prst="rect">
            <a:avLst/>
          </a:prstGeom>
        </p:spPr>
      </p:pic>
      <p:pic>
        <p:nvPicPr>
          <p:cNvPr id="9" name="Picture 8" descr="1981682_16262052_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89" y="3573977"/>
            <a:ext cx="820888" cy="919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67096" y="4411121"/>
            <a:ext cx="1192611" cy="584776"/>
          </a:xfrm>
          <a:prstGeom prst="rect">
            <a:avLst/>
          </a:prstGeom>
          <a:solidFill>
            <a:srgbClr val="FF80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limeball"/>
                <a:cs typeface="Slimeball"/>
              </a:rPr>
              <a:t>JSON</a:t>
            </a:r>
            <a:endParaRPr lang="en-US" sz="3200" b="1" dirty="0">
              <a:solidFill>
                <a:schemeClr val="bg1"/>
              </a:solidFill>
              <a:latin typeface="Slimeball"/>
              <a:cs typeface="Slimeball"/>
            </a:endParaRPr>
          </a:p>
        </p:txBody>
      </p:sp>
      <p:pic>
        <p:nvPicPr>
          <p:cNvPr id="11" name="Picture 10" descr="database-2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82" y="5129574"/>
            <a:ext cx="1454119" cy="1454119"/>
          </a:xfrm>
          <a:prstGeom prst="rect">
            <a:avLst/>
          </a:prstGeom>
        </p:spPr>
      </p:pic>
      <p:pic>
        <p:nvPicPr>
          <p:cNvPr id="13" name="Picture 12" descr="phone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49" y="1499665"/>
            <a:ext cx="3192635" cy="29923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9402" y="5703862"/>
            <a:ext cx="1768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Slimeball"/>
                <a:cs typeface="Slimeball"/>
              </a:rPr>
              <a:t>My SQL</a:t>
            </a:r>
            <a:endParaRPr lang="en-US" sz="2800" b="1" dirty="0">
              <a:latin typeface="Slimeball"/>
              <a:cs typeface="Slimebal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6079" y="2726800"/>
            <a:ext cx="2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Slimeball"/>
                <a:cs typeface="Slimeball"/>
              </a:rPr>
              <a:t>HanDIYcraft</a:t>
            </a:r>
            <a:endParaRPr lang="en-US" sz="2400" b="1" dirty="0">
              <a:latin typeface="Slimeball"/>
              <a:cs typeface="Slimebal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283541" y="1982659"/>
            <a:ext cx="1110373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298940" y="3033453"/>
            <a:ext cx="1110373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283541" y="4055764"/>
            <a:ext cx="1110373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971787" y="4383544"/>
            <a:ext cx="0" cy="723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542376" y="4383546"/>
            <a:ext cx="0" cy="7231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82272" y="4507466"/>
            <a:ext cx="90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527403" y="4505058"/>
            <a:ext cx="103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932189" y="6430007"/>
            <a:ext cx="76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725532" y="178250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sers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432626" y="28178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loggers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42752" y="384011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Shopkeepers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57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droi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0" y="2708455"/>
            <a:ext cx="2654538" cy="2654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56417" y="166285"/>
            <a:ext cx="4544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Technology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5" name="Picture 4" descr="json_thumbnai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34" y="2604699"/>
            <a:ext cx="2758297" cy="2758297"/>
          </a:xfrm>
          <a:prstGeom prst="rect">
            <a:avLst/>
          </a:prstGeom>
        </p:spPr>
      </p:pic>
      <p:pic>
        <p:nvPicPr>
          <p:cNvPr id="6" name="Picture 5" descr="Google-Map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616" y="2816885"/>
            <a:ext cx="2398458" cy="2398458"/>
          </a:xfrm>
          <a:prstGeom prst="rect">
            <a:avLst/>
          </a:prstGeom>
        </p:spPr>
      </p:pic>
      <p:pic>
        <p:nvPicPr>
          <p:cNvPr id="7" name="Picture 6" descr="menubutton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7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12091" y="203352"/>
            <a:ext cx="22236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Tools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5" name="Picture 4" descr="mysql-databas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699" y="2472068"/>
            <a:ext cx="3943344" cy="2625803"/>
          </a:xfrm>
          <a:prstGeom prst="rect">
            <a:avLst/>
          </a:prstGeom>
        </p:spPr>
      </p:pic>
      <p:pic>
        <p:nvPicPr>
          <p:cNvPr id="6" name="Picture 5" descr="dropbox-logo_stacked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95" y="2577034"/>
            <a:ext cx="2773682" cy="2773682"/>
          </a:xfrm>
          <a:prstGeom prst="rect">
            <a:avLst/>
          </a:prstGeom>
        </p:spPr>
      </p:pic>
      <p:pic>
        <p:nvPicPr>
          <p:cNvPr id="3" name="Picture 2" descr="eclip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2" y="2708296"/>
            <a:ext cx="2513492" cy="2513492"/>
          </a:xfrm>
          <a:prstGeom prst="rect">
            <a:avLst/>
          </a:prstGeom>
        </p:spPr>
      </p:pic>
      <p:pic>
        <p:nvPicPr>
          <p:cNvPr id="7" name="Picture 6" descr="menubutton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7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2" y="1540073"/>
            <a:ext cx="88332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Aims 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and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Objectives</a:t>
            </a:r>
            <a:endParaRPr lang="en-US" sz="8000" b="1" spc="600" dirty="0" smtClean="0">
              <a:ln w="57150" cmpd="sng">
                <a:noFill/>
              </a:ln>
              <a:solidFill>
                <a:srgbClr val="000000"/>
              </a:solidFill>
              <a:latin typeface="DK Pusekatt"/>
              <a:cs typeface="DK Pusekatt"/>
            </a:endParaRP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8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80253" y="4371834"/>
            <a:ext cx="564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abica"/>
                <a:cs typeface="Arabica"/>
              </a:rPr>
              <a:t>Bloggers &gt;&gt;&gt; share</a:t>
            </a:r>
            <a:endParaRPr lang="en-US" sz="5400" b="1" dirty="0">
              <a:latin typeface="Arabica"/>
              <a:cs typeface="Arab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69054" y="203352"/>
            <a:ext cx="1928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Aims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3" name="Picture 2" descr="social_media_clu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3510164"/>
            <a:ext cx="3038449" cy="3027935"/>
          </a:xfrm>
          <a:prstGeom prst="rect">
            <a:avLst/>
          </a:prstGeom>
        </p:spPr>
      </p:pic>
      <p:pic>
        <p:nvPicPr>
          <p:cNvPr id="7" name="Picture 6" descr="small safari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24" y="1602204"/>
            <a:ext cx="2468576" cy="24111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3304" y="2239287"/>
            <a:ext cx="564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abica"/>
                <a:cs typeface="Arabica"/>
              </a:rPr>
              <a:t>Users &gt;&gt;&gt; Explore</a:t>
            </a:r>
          </a:p>
        </p:txBody>
      </p:sp>
      <p:pic>
        <p:nvPicPr>
          <p:cNvPr id="9" name="Picture 8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6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81620" y="3061298"/>
            <a:ext cx="5647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Find shops location</a:t>
            </a:r>
            <a:r>
              <a:rPr lang="th-TH" sz="4400" b="1" dirty="0" smtClean="0">
                <a:latin typeface="Arabica"/>
                <a:cs typeface="Arabica"/>
              </a:rPr>
              <a:t> </a:t>
            </a:r>
          </a:p>
          <a:p>
            <a:pPr algn="ctr"/>
            <a:r>
              <a:rPr lang="en-US" sz="4400" b="1" dirty="0" smtClean="0">
                <a:latin typeface="Arabica"/>
                <a:cs typeface="Arabica"/>
              </a:rPr>
              <a:t>and </a:t>
            </a:r>
            <a:endParaRPr lang="th-TH" sz="4400" b="1" dirty="0" smtClean="0">
              <a:latin typeface="Arabica"/>
              <a:cs typeface="Arabica"/>
            </a:endParaRPr>
          </a:p>
          <a:p>
            <a:pPr algn="ctr"/>
            <a:r>
              <a:rPr lang="en-US" sz="4400" b="1" dirty="0" smtClean="0">
                <a:latin typeface="Arabica"/>
                <a:cs typeface="Arabica"/>
              </a:rPr>
              <a:t>guide the direction </a:t>
            </a:r>
            <a:endParaRPr lang="en-US" sz="4400" b="1" dirty="0">
              <a:latin typeface="Arabica"/>
              <a:cs typeface="Arabica"/>
            </a:endParaRPr>
          </a:p>
        </p:txBody>
      </p:sp>
      <p:pic>
        <p:nvPicPr>
          <p:cNvPr id="9" name="Picture 8" descr="Google-P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03" y="1989662"/>
            <a:ext cx="1524001" cy="1524001"/>
          </a:xfrm>
          <a:prstGeom prst="rect">
            <a:avLst/>
          </a:prstGeom>
        </p:spPr>
      </p:pic>
      <p:pic>
        <p:nvPicPr>
          <p:cNvPr id="3" name="Picture 2" descr="mag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01" y="1993461"/>
            <a:ext cx="2858176" cy="3195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8992" y="4862199"/>
            <a:ext cx="403225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abica"/>
                <a:cs typeface="Arabica"/>
              </a:rPr>
              <a:t>Advertise shops</a:t>
            </a:r>
            <a:endParaRPr lang="en-US" sz="5400" b="1" dirty="0">
              <a:latin typeface="Arabica"/>
              <a:cs typeface="Arabica"/>
            </a:endParaRPr>
          </a:p>
        </p:txBody>
      </p:sp>
      <p:pic>
        <p:nvPicPr>
          <p:cNvPr id="11" name="Picture 10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69054" y="203352"/>
            <a:ext cx="1928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Aims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33757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2540" y="378160"/>
            <a:ext cx="4201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Objectives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5" name="Picture 4" descr="Beautiful-Hnads-Holding-Smartphone-Flat-Icon-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222357"/>
            <a:ext cx="7683500" cy="3873500"/>
          </a:xfrm>
          <a:prstGeom prst="rect">
            <a:avLst/>
          </a:prstGeom>
        </p:spPr>
      </p:pic>
      <p:pic>
        <p:nvPicPr>
          <p:cNvPr id="3" name="Picture 2" descr="35596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41" y="2704254"/>
            <a:ext cx="2648107" cy="2648107"/>
          </a:xfrm>
          <a:prstGeom prst="rect">
            <a:avLst/>
          </a:prstGeom>
        </p:spPr>
      </p:pic>
      <p:pic>
        <p:nvPicPr>
          <p:cNvPr id="6" name="Picture 5" descr="yellbu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631">
            <a:off x="2169954" y="652128"/>
            <a:ext cx="2888817" cy="2888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1174322">
            <a:off x="2617553" y="1144537"/>
            <a:ext cx="1887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Open source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9" name="Picture 8" descr="anywhe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70" y="2704254"/>
            <a:ext cx="5626100" cy="1955800"/>
          </a:xfrm>
          <a:prstGeom prst="rect">
            <a:avLst/>
          </a:prstGeom>
          <a:ln w="76200" cmpd="sng">
            <a:solidFill>
              <a:schemeClr val="bg1"/>
            </a:solidFill>
          </a:ln>
        </p:spPr>
      </p:pic>
      <p:pic>
        <p:nvPicPr>
          <p:cNvPr id="10" name="Picture 9" descr="anytim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947" y="2733238"/>
            <a:ext cx="6273800" cy="1828800"/>
          </a:xfrm>
          <a:prstGeom prst="rect">
            <a:avLst/>
          </a:prstGeom>
          <a:ln w="76200" cmpd="sng">
            <a:solidFill>
              <a:schemeClr val="tx1"/>
            </a:solidFill>
          </a:ln>
        </p:spPr>
      </p:pic>
      <p:pic>
        <p:nvPicPr>
          <p:cNvPr id="11" name="Picture 10" descr="menubutton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3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02540" y="230799"/>
            <a:ext cx="4201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Objectives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Picture 1" descr="Screen Shot 2557-03-29 at 1.21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92" y="2709890"/>
            <a:ext cx="3016676" cy="2494559"/>
          </a:xfrm>
          <a:prstGeom prst="rect">
            <a:avLst/>
          </a:prstGeom>
        </p:spPr>
      </p:pic>
      <p:pic>
        <p:nvPicPr>
          <p:cNvPr id="4" name="Picture 3" descr="Screen Shot 2557-03-29 at 1.27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36" y="1625845"/>
            <a:ext cx="2286445" cy="2303899"/>
          </a:xfrm>
          <a:prstGeom prst="rect">
            <a:avLst/>
          </a:prstGeom>
        </p:spPr>
      </p:pic>
      <p:pic>
        <p:nvPicPr>
          <p:cNvPr id="5" name="Picture 4" descr="Screen Shot 2557-03-29 at 1.29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0" y="1804461"/>
            <a:ext cx="2208263" cy="2152709"/>
          </a:xfrm>
          <a:prstGeom prst="rect">
            <a:avLst/>
          </a:prstGeom>
        </p:spPr>
      </p:pic>
      <p:pic>
        <p:nvPicPr>
          <p:cNvPr id="6" name="Picture 5" descr="Screen Shot 2557-03-29 at 1.32.2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3" y="4457276"/>
            <a:ext cx="2286444" cy="2131191"/>
          </a:xfrm>
          <a:prstGeom prst="rect">
            <a:avLst/>
          </a:prstGeom>
        </p:spPr>
      </p:pic>
      <p:pic>
        <p:nvPicPr>
          <p:cNvPr id="7" name="Picture 6" descr="Screen Shot 2557-03-29 at 1.32.4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0" y="4319554"/>
            <a:ext cx="2291657" cy="22537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9120" y="2002004"/>
            <a:ext cx="2631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600" dirty="0" smtClean="0">
                <a:latin typeface="Arabica"/>
                <a:cs typeface="Arabica"/>
              </a:rPr>
              <a:t>Explore</a:t>
            </a:r>
            <a:endParaRPr lang="en-US" sz="4000" b="1" spc="600" dirty="0">
              <a:latin typeface="Arabica"/>
              <a:cs typeface="Arabica"/>
            </a:endParaRPr>
          </a:p>
        </p:txBody>
      </p:sp>
      <p:pic>
        <p:nvPicPr>
          <p:cNvPr id="12" name="Picture 11" descr="lightbul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321" y="2647134"/>
            <a:ext cx="2861082" cy="28610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67838" y="1999504"/>
            <a:ext cx="2631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600" dirty="0" smtClean="0">
                <a:latin typeface="Arabica"/>
                <a:cs typeface="Arabica"/>
              </a:rPr>
              <a:t>manage</a:t>
            </a:r>
            <a:endParaRPr lang="en-US" sz="4000" b="1" spc="600" dirty="0">
              <a:latin typeface="Arabica"/>
              <a:cs typeface="Arabica"/>
            </a:endParaRPr>
          </a:p>
        </p:txBody>
      </p:sp>
      <p:pic>
        <p:nvPicPr>
          <p:cNvPr id="14" name="Picture 13" descr="Screen Shot 2557-03-29 at 1.37.22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71" y="4553883"/>
            <a:ext cx="2004900" cy="1908665"/>
          </a:xfrm>
          <a:prstGeom prst="rect">
            <a:avLst/>
          </a:prstGeom>
        </p:spPr>
      </p:pic>
      <p:pic>
        <p:nvPicPr>
          <p:cNvPr id="15" name="Picture 14" descr="Screen Shot 2557-03-29 at 1.32.2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3" y="1968327"/>
            <a:ext cx="2286444" cy="2131191"/>
          </a:xfrm>
          <a:prstGeom prst="rect">
            <a:avLst/>
          </a:prstGeom>
        </p:spPr>
      </p:pic>
      <p:pic>
        <p:nvPicPr>
          <p:cNvPr id="16" name="Picture 15" descr="Screen Shot 2557-03-29 at 1.32.4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0" y="1830605"/>
            <a:ext cx="2291657" cy="2253778"/>
          </a:xfrm>
          <a:prstGeom prst="rect">
            <a:avLst/>
          </a:prstGeom>
        </p:spPr>
      </p:pic>
      <p:pic>
        <p:nvPicPr>
          <p:cNvPr id="17" name="Picture 16" descr="Screen Shot 2557-03-29 at 1.42.45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9" y="4474230"/>
            <a:ext cx="2245194" cy="1890690"/>
          </a:xfrm>
          <a:prstGeom prst="rect">
            <a:avLst/>
          </a:prstGeom>
        </p:spPr>
      </p:pic>
      <p:pic>
        <p:nvPicPr>
          <p:cNvPr id="18" name="Picture 17" descr="Screen Shot 2557-03-29 at 1.37.22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29" y="4456254"/>
            <a:ext cx="2097828" cy="1997132"/>
          </a:xfrm>
          <a:prstGeom prst="rect">
            <a:avLst/>
          </a:prstGeom>
        </p:spPr>
      </p:pic>
      <p:pic>
        <p:nvPicPr>
          <p:cNvPr id="20" name="Picture 19" descr="menubutton.png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92" y="2662044"/>
            <a:ext cx="8833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Introduction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3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2" y="2011169"/>
            <a:ext cx="88332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Quality Standard</a:t>
            </a:r>
            <a:endParaRPr lang="en-US" sz="8800" b="1" spc="600" dirty="0" smtClean="0">
              <a:ln w="57150" cmpd="sng">
                <a:noFill/>
              </a:ln>
              <a:solidFill>
                <a:srgbClr val="000000"/>
              </a:solidFill>
              <a:latin typeface="DK Pusekatt"/>
              <a:cs typeface="DK Pusekatt"/>
            </a:endParaRP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0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0" y="1972631"/>
            <a:ext cx="4869428" cy="2401813"/>
          </a:xfrm>
          <a:prstGeom prst="rect">
            <a:avLst/>
          </a:prstGeom>
        </p:spPr>
      </p:pic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6250" y="245685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ISO29110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17222" y="4840111"/>
            <a:ext cx="3118556" cy="931334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719EF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90"/>
                </a:solidFill>
                <a:latin typeface="Arabica"/>
                <a:cs typeface="Arabica"/>
              </a:rPr>
              <a:t>Project Management Process</a:t>
            </a:r>
            <a:endParaRPr lang="en-US" sz="2400" b="1" dirty="0">
              <a:solidFill>
                <a:srgbClr val="000090"/>
              </a:solidFill>
              <a:latin typeface="Arabica"/>
              <a:cs typeface="Arabic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21954" y="4840111"/>
            <a:ext cx="3431823" cy="931334"/>
          </a:xfrm>
          <a:prstGeom prst="roundRect">
            <a:avLst/>
          </a:prstGeom>
          <a:solidFill>
            <a:schemeClr val="bg1"/>
          </a:solidFill>
          <a:ln w="57150" cmpd="sng">
            <a:solidFill>
              <a:srgbClr val="719EF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90"/>
                </a:solidFill>
                <a:latin typeface="Arabica"/>
                <a:cs typeface="Arabica"/>
              </a:rPr>
              <a:t>Software implementation Process</a:t>
            </a:r>
            <a:endParaRPr lang="en-US" sz="2400" b="1" dirty="0">
              <a:solidFill>
                <a:srgbClr val="000090"/>
              </a:solidFill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16239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0719" y="2420888"/>
            <a:ext cx="8833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Plan</a:t>
            </a:r>
            <a:endParaRPr lang="en-US" sz="8800" b="1" spc="600" dirty="0" smtClean="0">
              <a:ln w="57150" cmpd="sng">
                <a:noFill/>
              </a:ln>
              <a:solidFill>
                <a:srgbClr val="000000"/>
              </a:solidFill>
              <a:latin typeface="DK Pusekatt"/>
              <a:cs typeface="DK Pusekatt"/>
            </a:endParaRP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3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6626" y="295685"/>
            <a:ext cx="5637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Iterative Model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3" name="Picture 2" descr="iterative-mod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03" y="1741650"/>
            <a:ext cx="6438900" cy="4305300"/>
          </a:xfrm>
          <a:prstGeom prst="rect">
            <a:avLst/>
          </a:prstGeom>
        </p:spPr>
      </p:pic>
      <p:pic>
        <p:nvPicPr>
          <p:cNvPr id="5" name="Picture 4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2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8570" y="188821"/>
            <a:ext cx="49428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Deliverables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5154" y="2015673"/>
            <a:ext cx="556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Progress 1 : feature 1-2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76904" y="3039192"/>
            <a:ext cx="556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Progress 2 : feature 3-</a:t>
            </a:r>
            <a:r>
              <a:rPr lang="en-US" sz="3600" b="1" dirty="0">
                <a:latin typeface="Arabica"/>
                <a:cs typeface="Arabica"/>
              </a:rPr>
              <a:t>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4904" y="4026661"/>
            <a:ext cx="714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Progress Show pro: feature 6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65250" y="5010911"/>
            <a:ext cx="1193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Final Progress : complete system and documents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9" name="Picture 8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2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75" y="2360014"/>
            <a:ext cx="88332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Q</a:t>
            </a:r>
            <a:r>
              <a:rPr lang="en-US" sz="11500" b="1" spc="600" dirty="0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115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A</a:t>
            </a:r>
            <a:endParaRPr lang="en-US" sz="11500" b="1" spc="600" dirty="0" smtClean="0">
              <a:ln w="57150" cmpd="sng">
                <a:noFill/>
              </a:ln>
              <a:effectLst/>
              <a:latin typeface="DK Pusekatt"/>
              <a:cs typeface="DK Pusekatt"/>
            </a:endParaRPr>
          </a:p>
        </p:txBody>
      </p:sp>
      <p:pic>
        <p:nvPicPr>
          <p:cNvPr id="3" name="Picture 2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94724" y="295685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Introduction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9" name="Picture 8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7" name="Picture 6" descr="di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9" y="2048420"/>
            <a:ext cx="4600575" cy="3067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55799" y="4299467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smtClean="0">
                <a:solidFill>
                  <a:srgbClr val="FE368E"/>
                </a:solidFill>
                <a:latin typeface="BoB"/>
                <a:cs typeface="BoB"/>
              </a:rPr>
              <a:t>DO</a:t>
            </a:r>
            <a:endParaRPr lang="en-US" sz="3600" spc="600" dirty="0">
              <a:solidFill>
                <a:srgbClr val="FE368E"/>
              </a:solidFill>
              <a:latin typeface="BoB"/>
              <a:cs typeface="BoB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56474" y="4260183"/>
            <a:ext cx="123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BoB"/>
                <a:cs typeface="BoB"/>
              </a:rPr>
              <a:t>It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BoB"/>
              <a:cs typeface="BoB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5562" y="4312258"/>
            <a:ext cx="379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9363"/>
                </a:solidFill>
                <a:latin typeface="BoB"/>
                <a:cs typeface="BoB"/>
              </a:rPr>
              <a:t>Yourself</a:t>
            </a:r>
            <a:endParaRPr lang="en-US" sz="3600" dirty="0">
              <a:solidFill>
                <a:srgbClr val="FF9363"/>
              </a:solidFill>
              <a:latin typeface="BoB"/>
              <a:cs typeface="BoB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804" y="1477213"/>
            <a:ext cx="3374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Arabica"/>
                <a:cs typeface="Arabica"/>
              </a:rPr>
              <a:t>Building</a:t>
            </a:r>
            <a:endParaRPr lang="en-US" sz="6000" b="1" dirty="0">
              <a:latin typeface="Arabica"/>
              <a:cs typeface="Arab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8053" y="1477213"/>
            <a:ext cx="4292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Arabica"/>
                <a:cs typeface="Arabica"/>
              </a:rPr>
              <a:t>Renovating</a:t>
            </a:r>
            <a:endParaRPr lang="en-US" sz="6000" b="1" dirty="0">
              <a:latin typeface="Arabica"/>
              <a:cs typeface="Arab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003" y="5226007"/>
            <a:ext cx="3374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Arabica"/>
                <a:cs typeface="Arabica"/>
              </a:rPr>
              <a:t>modifying</a:t>
            </a:r>
            <a:endParaRPr lang="en-US" sz="6000" b="1" dirty="0">
              <a:latin typeface="Arabica"/>
              <a:cs typeface="Arab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36079" y="5226007"/>
            <a:ext cx="33745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Arabica"/>
                <a:cs typeface="Arabica"/>
              </a:rPr>
              <a:t>repairing</a:t>
            </a:r>
            <a:endParaRPr lang="en-US" sz="6000" b="1" dirty="0">
              <a:latin typeface="Arabica"/>
              <a:cs typeface="Arabica"/>
            </a:endParaRPr>
          </a:p>
        </p:txBody>
      </p:sp>
      <p:pic>
        <p:nvPicPr>
          <p:cNvPr id="17" name="Picture 16" descr="401062_333242536714693_1393735527682[2]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38" y="4258327"/>
            <a:ext cx="2283288" cy="2283288"/>
          </a:xfrm>
          <a:prstGeom prst="rect">
            <a:avLst/>
          </a:prstGeom>
        </p:spPr>
      </p:pic>
      <p:pic>
        <p:nvPicPr>
          <p:cNvPr id="18" name="Picture 17" descr="5240ec35d3198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775" y="1599479"/>
            <a:ext cx="3835225" cy="4958675"/>
          </a:xfrm>
          <a:prstGeom prst="rect">
            <a:avLst/>
          </a:prstGeom>
        </p:spPr>
      </p:pic>
      <p:pic>
        <p:nvPicPr>
          <p:cNvPr id="19" name="Picture 18" descr="cheap-home-office-storage-ideas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599479"/>
            <a:ext cx="3139669" cy="2609850"/>
          </a:xfrm>
          <a:prstGeom prst="rect">
            <a:avLst/>
          </a:prstGeom>
        </p:spPr>
      </p:pic>
      <p:pic>
        <p:nvPicPr>
          <p:cNvPr id="20" name="Picture 19" descr="DIY-Home-Craft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4258327"/>
            <a:ext cx="2467523" cy="2299827"/>
          </a:xfrm>
          <a:prstGeom prst="rect">
            <a:avLst/>
          </a:prstGeom>
        </p:spPr>
      </p:pic>
      <p:pic>
        <p:nvPicPr>
          <p:cNvPr id="21" name="Picture 20" descr="DIy-Fashion2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72" y="1599479"/>
            <a:ext cx="1866329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2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-Expenses-You-Can-Cut-to-Save-More-Money-by-Mikey-Rox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555" y="3317874"/>
            <a:ext cx="4692724" cy="3540126"/>
          </a:xfrm>
          <a:prstGeom prst="rect">
            <a:avLst/>
          </a:prstGeom>
        </p:spPr>
      </p:pic>
      <p:pic>
        <p:nvPicPr>
          <p:cNvPr id="3" name="Picture 2" descr="CP_Cost redu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195608"/>
            <a:ext cx="3866687" cy="2244532"/>
          </a:xfrm>
          <a:prstGeom prst="rect">
            <a:avLst/>
          </a:prstGeom>
        </p:spPr>
      </p:pic>
      <p:pic>
        <p:nvPicPr>
          <p:cNvPr id="4" name="Picture 3" descr="money-saving-ja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074" y="1838325"/>
            <a:ext cx="3175000" cy="3644900"/>
          </a:xfrm>
          <a:prstGeom prst="rect">
            <a:avLst/>
          </a:prstGeom>
        </p:spPr>
      </p:pic>
      <p:pic>
        <p:nvPicPr>
          <p:cNvPr id="7" name="Picture 6" descr="menubutton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94724" y="295685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Introduction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42416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557-03-28 at 2.45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532"/>
            <a:ext cx="6540352" cy="3185668"/>
          </a:xfrm>
          <a:prstGeom prst="rect">
            <a:avLst/>
          </a:prstGeom>
        </p:spPr>
      </p:pic>
      <p:pic>
        <p:nvPicPr>
          <p:cNvPr id="5" name="Picture 4" descr="Screen Shot 2557-03-28 at 2.44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68" y="1965885"/>
            <a:ext cx="8202817" cy="4045940"/>
          </a:xfrm>
          <a:prstGeom prst="rect">
            <a:avLst/>
          </a:prstGeom>
        </p:spPr>
      </p:pic>
      <p:pic>
        <p:nvPicPr>
          <p:cNvPr id="7" name="Picture 6" descr="ipad-case-diy-from-craftbit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2900325"/>
            <a:ext cx="4254500" cy="4254500"/>
          </a:xfrm>
          <a:prstGeom prst="rect">
            <a:avLst/>
          </a:prstGeom>
        </p:spPr>
      </p:pic>
      <p:pic>
        <p:nvPicPr>
          <p:cNvPr id="6" name="Picture 5" descr="Screen Shot 2557-03-28 at 2.50.1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28" y="1799082"/>
            <a:ext cx="4068248" cy="5058918"/>
          </a:xfrm>
          <a:prstGeom prst="rect">
            <a:avLst/>
          </a:prstGeom>
        </p:spPr>
      </p:pic>
      <p:pic>
        <p:nvPicPr>
          <p:cNvPr id="8" name="Picture 7" descr="menubutton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94724" y="295685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Introduction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1412772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87524" y="203352"/>
            <a:ext cx="39002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Picture 1" descr="logo-instructables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6" y="1249894"/>
            <a:ext cx="7334250" cy="5501547"/>
          </a:xfrm>
          <a:prstGeom prst="rect">
            <a:avLst/>
          </a:prstGeom>
        </p:spPr>
      </p:pic>
      <p:pic>
        <p:nvPicPr>
          <p:cNvPr id="5" name="Picture 4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8096" y="1690244"/>
            <a:ext cx="224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explore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7" name="Picture 6" descr="curved_arrow_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06706">
            <a:off x="2175917" y="2124536"/>
            <a:ext cx="534509" cy="138271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4166" y="1690244"/>
            <a:ext cx="224185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create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17" name="Picture 16" descr="Screen Shot 2557-04-02 at 9.30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568" y="1351681"/>
            <a:ext cx="3047235" cy="5537193"/>
          </a:xfrm>
          <a:prstGeom prst="rect">
            <a:avLst/>
          </a:prstGeom>
        </p:spPr>
      </p:pic>
      <p:pic>
        <p:nvPicPr>
          <p:cNvPr id="19" name="Picture 18" descr="Screen Shot 2557-04-02 at 9.32.0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74" y="1351681"/>
            <a:ext cx="3072249" cy="5537193"/>
          </a:xfrm>
          <a:prstGeom prst="rect">
            <a:avLst/>
          </a:prstGeom>
        </p:spPr>
      </p:pic>
      <p:pic>
        <p:nvPicPr>
          <p:cNvPr id="18" name="Picture 17" descr="Screen Shot 2557-04-02 at 9.30.1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74" y="1337302"/>
            <a:ext cx="3129718" cy="5537193"/>
          </a:xfrm>
          <a:prstGeom prst="rect">
            <a:avLst/>
          </a:prstGeom>
        </p:spPr>
      </p:pic>
      <p:pic>
        <p:nvPicPr>
          <p:cNvPr id="24" name="Picture 23" descr="Screen Shot 2557-04-02 at 9.32.20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8" y="1322280"/>
            <a:ext cx="3081523" cy="5601683"/>
          </a:xfrm>
          <a:prstGeom prst="rect">
            <a:avLst/>
          </a:prstGeom>
        </p:spPr>
      </p:pic>
      <p:pic>
        <p:nvPicPr>
          <p:cNvPr id="23" name="Picture 22" descr="Screen Shot 2557-04-02 at 9.33.17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85" y="1334566"/>
            <a:ext cx="3114511" cy="557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yar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2" y="3670893"/>
            <a:ext cx="4872259" cy="3283744"/>
          </a:xfrm>
          <a:prstGeom prst="rect">
            <a:avLst/>
          </a:prstGeom>
        </p:spPr>
      </p:pic>
      <p:pic>
        <p:nvPicPr>
          <p:cNvPr id="16" name="Picture 15" descr="103579940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27602"/>
            <a:ext cx="4552551" cy="3038828"/>
          </a:xfrm>
          <a:prstGeom prst="rect">
            <a:avLst/>
          </a:prstGeom>
          <a:effectLst/>
        </p:spPr>
      </p:pic>
      <p:pic>
        <p:nvPicPr>
          <p:cNvPr id="18" name="Picture 17" descr="slide-1109281152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71383" y="646481"/>
            <a:ext cx="2583658" cy="4022725"/>
          </a:xfrm>
          <a:prstGeom prst="rect">
            <a:avLst/>
          </a:prstGeom>
        </p:spPr>
      </p:pic>
      <p:pic>
        <p:nvPicPr>
          <p:cNvPr id="13" name="Picture 12" descr="m6HACrJqNGbAyN-j3pO5rVQ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67" y="1350525"/>
            <a:ext cx="2204721" cy="2583658"/>
          </a:xfrm>
          <a:prstGeom prst="rect">
            <a:avLst/>
          </a:prstGeom>
        </p:spPr>
      </p:pic>
      <p:pic>
        <p:nvPicPr>
          <p:cNvPr id="15" name="Picture 14" descr="PAP_Papers2_We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041"/>
            <a:ext cx="3852212" cy="2568142"/>
          </a:xfrm>
          <a:prstGeom prst="rect">
            <a:avLst/>
          </a:prstGeom>
        </p:spPr>
      </p:pic>
      <p:pic>
        <p:nvPicPr>
          <p:cNvPr id="8" name="Picture 7" descr="menubutton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94724" y="295685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Introduction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227950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98036" y="150210"/>
            <a:ext cx="3775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4" name="Picture 3" descr="unhappy-custom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2" y="1472374"/>
            <a:ext cx="3568197" cy="5345991"/>
          </a:xfrm>
          <a:prstGeom prst="rect">
            <a:avLst/>
          </a:prstGeom>
        </p:spPr>
      </p:pic>
      <p:pic>
        <p:nvPicPr>
          <p:cNvPr id="6" name="Picture 5" descr="unhappy_customer_crop380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3068554"/>
            <a:ext cx="5759958" cy="3789446"/>
          </a:xfrm>
          <a:prstGeom prst="rect">
            <a:avLst/>
          </a:prstGeom>
        </p:spPr>
      </p:pic>
      <p:pic>
        <p:nvPicPr>
          <p:cNvPr id="10" name="Picture 9" descr="bubble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7049">
            <a:off x="1600065" y="443822"/>
            <a:ext cx="5786557" cy="48598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828875">
            <a:off x="3254375" y="2088751"/>
            <a:ext cx="24801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Villa"/>
                <a:cs typeface="Villa"/>
              </a:rPr>
              <a:t>NO!!!</a:t>
            </a:r>
            <a:endParaRPr lang="en-US" sz="6600" dirty="0">
              <a:solidFill>
                <a:schemeClr val="bg1"/>
              </a:solidFill>
              <a:latin typeface="Villa"/>
              <a:cs typeface="Villa"/>
            </a:endParaRPr>
          </a:p>
        </p:txBody>
      </p:sp>
      <p:pic>
        <p:nvPicPr>
          <p:cNvPr id="9" name="Picture 8" descr="menubutton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5289</TotalTime>
  <Words>255</Words>
  <Application>Microsoft Macintosh PowerPoint</Application>
  <PresentationFormat>On-screen Show (4:3)</PresentationFormat>
  <Paragraphs>135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pimchanok sripraphan</dc:creator>
  <cp:lastModifiedBy>pimchanok sripraphan</cp:lastModifiedBy>
  <cp:revision>229</cp:revision>
  <dcterms:created xsi:type="dcterms:W3CDTF">2014-03-09T09:43:21Z</dcterms:created>
  <dcterms:modified xsi:type="dcterms:W3CDTF">2014-04-20T03:29:44Z</dcterms:modified>
</cp:coreProperties>
</file>